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2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9" r:id="rId12"/>
    <p:sldId id="264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DE28-F914-497C-BDAD-594E15C4B0B8}" type="datetimeFigureOut">
              <a:rPr lang="vi-VN" smtClean="0"/>
              <a:pPr/>
              <a:t>08/04/2021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A89C-1606-4F34-B79C-0604CD5648E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5.gif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gif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33.gif"/><Relationship Id="rId3" Type="http://schemas.openxmlformats.org/officeDocument/2006/relationships/image" Target="../media/image13.gif"/><Relationship Id="rId7" Type="http://schemas.openxmlformats.org/officeDocument/2006/relationships/image" Target="../media/image20.gif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25.gif"/><Relationship Id="rId5" Type="http://schemas.openxmlformats.org/officeDocument/2006/relationships/image" Target="../media/image6.png"/><Relationship Id="rId15" Type="http://schemas.openxmlformats.org/officeDocument/2006/relationships/image" Target="../media/image35.gif"/><Relationship Id="rId10" Type="http://schemas.openxmlformats.org/officeDocument/2006/relationships/image" Target="../media/image24.gif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13.gif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17" Type="http://schemas.openxmlformats.org/officeDocument/2006/relationships/image" Target="../media/image35.gif"/><Relationship Id="rId2" Type="http://schemas.openxmlformats.org/officeDocument/2006/relationships/image" Target="../media/image15.png"/><Relationship Id="rId16" Type="http://schemas.openxmlformats.org/officeDocument/2006/relationships/image" Target="../media/image34.gif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9.png"/><Relationship Id="rId5" Type="http://schemas.openxmlformats.org/officeDocument/2006/relationships/image" Target="../media/image22.gif"/><Relationship Id="rId15" Type="http://schemas.openxmlformats.org/officeDocument/2006/relationships/image" Target="../media/image33.gif"/><Relationship Id="rId10" Type="http://schemas.openxmlformats.org/officeDocument/2006/relationships/image" Target="../media/image38.png"/><Relationship Id="rId19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37.png"/><Relationship Id="rId1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gif"/><Relationship Id="rId3" Type="http://schemas.openxmlformats.org/officeDocument/2006/relationships/image" Target="../media/image16.png"/><Relationship Id="rId7" Type="http://schemas.openxmlformats.org/officeDocument/2006/relationships/image" Target="../media/image13.gif"/><Relationship Id="rId12" Type="http://schemas.openxmlformats.org/officeDocument/2006/relationships/image" Target="../media/image21.png"/><Relationship Id="rId17" Type="http://schemas.openxmlformats.org/officeDocument/2006/relationships/image" Target="../media/image7.png"/><Relationship Id="rId2" Type="http://schemas.openxmlformats.org/officeDocument/2006/relationships/image" Target="../media/image15.pn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18.png"/><Relationship Id="rId15" Type="http://schemas.openxmlformats.org/officeDocument/2006/relationships/image" Target="../media/image24.gif"/><Relationship Id="rId10" Type="http://schemas.openxmlformats.org/officeDocument/2006/relationships/image" Target="../media/image14.gif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gif"/><Relationship Id="rId3" Type="http://schemas.openxmlformats.org/officeDocument/2006/relationships/image" Target="../media/image16.png"/><Relationship Id="rId7" Type="http://schemas.openxmlformats.org/officeDocument/2006/relationships/image" Target="../media/image13.gif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3.gif"/><Relationship Id="rId12" Type="http://schemas.openxmlformats.org/officeDocument/2006/relationships/image" Target="../media/image22.gif"/><Relationship Id="rId2" Type="http://schemas.openxmlformats.org/officeDocument/2006/relationships/image" Target="../media/image1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gif"/><Relationship Id="rId5" Type="http://schemas.openxmlformats.org/officeDocument/2006/relationships/image" Target="../media/image18.png"/><Relationship Id="rId15" Type="http://schemas.openxmlformats.org/officeDocument/2006/relationships/image" Target="../media/image25.gif"/><Relationship Id="rId10" Type="http://schemas.openxmlformats.org/officeDocument/2006/relationships/image" Target="../media/image14.gif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a7ef13e6488ebda4182295e359de7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1857356" y="500042"/>
            <a:ext cx="5029200" cy="367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Chủ đề: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Thế giới thực vật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Chủ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 nhánh: Cây xanh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 vực : phát triển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ngôn ngữ</a:t>
            </a:r>
          </a:p>
          <a:p>
            <a:pPr algn="ctr"/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Cây táo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  Đ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ào Thị Bảy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Lớp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nhà trẻ Bình min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mầm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non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Cò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Nòi</a:t>
            </a:r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743200"/>
            <a:ext cx="1219200" cy="1676400"/>
          </a:xfrm>
          <a:prstGeom prst="rect">
            <a:avLst/>
          </a:prstGeo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200400"/>
            <a:ext cx="381000" cy="184150"/>
          </a:xfrm>
          <a:prstGeom prst="rect">
            <a:avLst/>
          </a:prstGeom>
          <a:noFill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200400"/>
            <a:ext cx="381000" cy="184150"/>
          </a:xfrm>
          <a:prstGeom prst="rect">
            <a:avLst/>
          </a:prstGeom>
          <a:noFill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429000"/>
            <a:ext cx="381000" cy="184150"/>
          </a:xfrm>
          <a:prstGeom prst="rect">
            <a:avLst/>
          </a:prstGeom>
          <a:noFill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505200"/>
            <a:ext cx="381000" cy="184150"/>
          </a:xfrm>
          <a:prstGeom prst="rect">
            <a:avLst/>
          </a:prstGeom>
          <a:noFill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30500"/>
            <a:ext cx="381000" cy="184150"/>
          </a:xfrm>
          <a:prstGeom prst="rect">
            <a:avLst/>
          </a:prstGeom>
          <a:noFill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819400"/>
            <a:ext cx="381000" cy="184150"/>
          </a:xfrm>
          <a:prstGeom prst="rect">
            <a:avLst/>
          </a:prstGeom>
          <a:noFill/>
        </p:spPr>
      </p:pic>
      <p:pic>
        <p:nvPicPr>
          <p:cNvPr id="13324" name="Picture 12" descr="slide0009_image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13325" name="Picture 13" descr="slide0009_image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13326" name="Picture 14" descr="slide0009_image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6324600"/>
            <a:ext cx="952500" cy="533400"/>
          </a:xfrm>
          <a:prstGeom prst="rect">
            <a:avLst/>
          </a:prstGeom>
          <a:noFill/>
        </p:spPr>
      </p:pic>
      <p:pic>
        <p:nvPicPr>
          <p:cNvPr id="13327" name="Picture 15" descr="slide0009_image0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13328" name="Picture 16" descr="Chuong 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13329" name="Picture 17" descr="5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71303">
            <a:off x="2895600" y="3886200"/>
            <a:ext cx="1524000" cy="808038"/>
          </a:xfrm>
          <a:prstGeom prst="rect">
            <a:avLst/>
          </a:prstGeom>
          <a:noFill/>
        </p:spPr>
      </p:pic>
      <p:pic>
        <p:nvPicPr>
          <p:cNvPr id="13330" name="Picture 13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0"/>
            <a:ext cx="210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9" descr="ga-d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-1752600" y="3200400"/>
            <a:ext cx="3886200" cy="3657600"/>
          </a:xfrm>
          <a:prstGeom prst="rect">
            <a:avLst/>
          </a:prstGeom>
          <a:noFill/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981200"/>
            <a:ext cx="3314700" cy="4419600"/>
          </a:xfrm>
          <a:prstGeom prst="rect">
            <a:avLst/>
          </a:prstGeom>
          <a:noFill/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3340">
            <a:off x="4724400" y="3352800"/>
            <a:ext cx="533400" cy="504825"/>
          </a:xfrm>
          <a:prstGeom prst="rect">
            <a:avLst/>
          </a:prstGeom>
          <a:noFill/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3340">
            <a:off x="4724400" y="4343400"/>
            <a:ext cx="533400" cy="504825"/>
          </a:xfrm>
          <a:prstGeom prst="rect">
            <a:avLst/>
          </a:prstGeom>
          <a:noFill/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68770" flipH="1">
            <a:off x="5715000" y="3276600"/>
            <a:ext cx="609600" cy="504825"/>
          </a:xfrm>
          <a:prstGeom prst="rect">
            <a:avLst/>
          </a:prstGeom>
          <a:noFill/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96660" flipH="1">
            <a:off x="5562600" y="4114800"/>
            <a:ext cx="762000" cy="504825"/>
          </a:xfrm>
          <a:prstGeom prst="rect">
            <a:avLst/>
          </a:prstGeom>
          <a:noFill/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46737" flipH="1">
            <a:off x="3962400" y="4038600"/>
            <a:ext cx="609600" cy="504825"/>
          </a:xfrm>
          <a:prstGeom prst="rect">
            <a:avLst/>
          </a:prstGeom>
          <a:noFill/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14339" flipH="1">
            <a:off x="6272213" y="4471987"/>
            <a:ext cx="609600" cy="504825"/>
          </a:xfrm>
          <a:prstGeom prst="rect">
            <a:avLst/>
          </a:prstGeom>
          <a:noFill/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93838">
            <a:off x="5173663" y="2981325"/>
            <a:ext cx="523875" cy="342900"/>
          </a:xfrm>
          <a:prstGeom prst="rect">
            <a:avLst/>
          </a:prstGeom>
          <a:noFill/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31157">
            <a:off x="4481512" y="3595688"/>
            <a:ext cx="523875" cy="342900"/>
          </a:xfrm>
          <a:prstGeom prst="rect">
            <a:avLst/>
          </a:prstGeom>
          <a:noFill/>
        </p:spPr>
      </p:pic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93838">
            <a:off x="6340475" y="3057525"/>
            <a:ext cx="523875" cy="342900"/>
          </a:xfrm>
          <a:prstGeom prst="rect">
            <a:avLst/>
          </a:prstGeom>
          <a:noFill/>
        </p:spPr>
      </p:pic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6983">
            <a:off x="6416675" y="3733800"/>
            <a:ext cx="838200" cy="342900"/>
          </a:xfrm>
          <a:prstGeom prst="rect">
            <a:avLst/>
          </a:prstGeom>
          <a:noFill/>
        </p:spPr>
      </p:pic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93838">
            <a:off x="5021263" y="2230438"/>
            <a:ext cx="839787" cy="539750"/>
          </a:xfrm>
          <a:prstGeom prst="rect">
            <a:avLst/>
          </a:prstGeom>
          <a:noFill/>
        </p:spPr>
      </p:pic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7497">
            <a:off x="5883275" y="2295525"/>
            <a:ext cx="990600" cy="647700"/>
          </a:xfrm>
          <a:prstGeom prst="rect">
            <a:avLst/>
          </a:prstGeom>
          <a:noFill/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93838">
            <a:off x="6188075" y="4191000"/>
            <a:ext cx="523875" cy="342900"/>
          </a:xfrm>
          <a:prstGeom prst="rect">
            <a:avLst/>
          </a:prstGeom>
          <a:noFill/>
        </p:spPr>
      </p:pic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93838">
            <a:off x="4953000" y="3733800"/>
            <a:ext cx="654050" cy="619125"/>
          </a:xfrm>
          <a:prstGeom prst="rect">
            <a:avLst/>
          </a:prstGeom>
          <a:noFill/>
        </p:spPr>
      </p:pic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2265">
            <a:off x="3954463" y="2730500"/>
            <a:ext cx="828675" cy="644525"/>
          </a:xfrm>
          <a:prstGeom prst="rect">
            <a:avLst/>
          </a:prstGeom>
          <a:noFill/>
        </p:spPr>
      </p:pic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2265">
            <a:off x="4343400" y="4191000"/>
            <a:ext cx="523875" cy="342900"/>
          </a:xfrm>
          <a:prstGeom prst="rect">
            <a:avLst/>
          </a:prstGeom>
          <a:noFill/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52265">
            <a:off x="4497388" y="2578100"/>
            <a:ext cx="52387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584 0.01111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45100"/>
            <a:ext cx="952500" cy="533400"/>
          </a:xfrm>
          <a:prstGeom prst="rect">
            <a:avLst/>
          </a:prstGeom>
          <a:noFill/>
        </p:spPr>
      </p:pic>
      <p:pic>
        <p:nvPicPr>
          <p:cNvPr id="11270" name="Picture 6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83300"/>
            <a:ext cx="952500" cy="533400"/>
          </a:xfrm>
          <a:prstGeom prst="rect">
            <a:avLst/>
          </a:prstGeom>
          <a:noFill/>
        </p:spPr>
      </p:pic>
      <p:pic>
        <p:nvPicPr>
          <p:cNvPr id="11271" name="Picture 7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97500"/>
            <a:ext cx="952500" cy="533400"/>
          </a:xfrm>
          <a:prstGeom prst="rect">
            <a:avLst/>
          </a:prstGeom>
          <a:noFill/>
        </p:spPr>
      </p:pic>
      <p:pic>
        <p:nvPicPr>
          <p:cNvPr id="11272" name="Picture 8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311900"/>
            <a:ext cx="952500" cy="533400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752600"/>
            <a:ext cx="1828800" cy="2514600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286000"/>
            <a:ext cx="381000" cy="184150"/>
          </a:xfrm>
          <a:prstGeom prst="rect">
            <a:avLst/>
          </a:prstGeom>
          <a:noFill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133600"/>
            <a:ext cx="381000" cy="184150"/>
          </a:xfrm>
          <a:prstGeom prst="rect">
            <a:avLst/>
          </a:prstGeom>
          <a:noFill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895600"/>
            <a:ext cx="381000" cy="184150"/>
          </a:xfrm>
          <a:prstGeom prst="rect">
            <a:avLst/>
          </a:prstGeom>
          <a:noFill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133600"/>
            <a:ext cx="381000" cy="184150"/>
          </a:xfrm>
          <a:prstGeom prst="rect">
            <a:avLst/>
          </a:prstGeom>
          <a:noFill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590800"/>
            <a:ext cx="381000" cy="184150"/>
          </a:xfrm>
          <a:prstGeom prst="rect">
            <a:avLst/>
          </a:prstGeom>
          <a:noFill/>
        </p:spPr>
      </p:pic>
      <p:pic>
        <p:nvPicPr>
          <p:cNvPr id="11279" name="Picture 15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11280" name="Picture 16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11281" name="Picture 17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324600"/>
            <a:ext cx="952500" cy="533400"/>
          </a:xfrm>
          <a:prstGeom prst="rect">
            <a:avLst/>
          </a:prstGeom>
          <a:noFill/>
        </p:spPr>
      </p:pic>
      <p:pic>
        <p:nvPicPr>
          <p:cNvPr id="11282" name="Picture 18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11283" name="Picture 19" descr="slide0009_image0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492500"/>
            <a:ext cx="342900" cy="304800"/>
          </a:xfrm>
          <a:prstGeom prst="rect">
            <a:avLst/>
          </a:prstGeom>
          <a:noFill/>
        </p:spPr>
      </p:pic>
      <p:pic>
        <p:nvPicPr>
          <p:cNvPr id="11284" name="Picture 20" descr="slide0009_image08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568700"/>
            <a:ext cx="304800" cy="304800"/>
          </a:xfrm>
          <a:prstGeom prst="rect">
            <a:avLst/>
          </a:prstGeom>
          <a:noFill/>
        </p:spPr>
      </p:pic>
      <p:pic>
        <p:nvPicPr>
          <p:cNvPr id="11285" name="Picture 13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0"/>
            <a:ext cx="210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Chuong g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11287" name="Picture 23" descr="daisi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6400800"/>
            <a:ext cx="914400" cy="457200"/>
          </a:xfrm>
          <a:prstGeom prst="rect">
            <a:avLst/>
          </a:prstGeom>
          <a:noFill/>
        </p:spPr>
      </p:pic>
      <p:pic>
        <p:nvPicPr>
          <p:cNvPr id="11288" name="Picture 24" descr="5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771303">
            <a:off x="2895600" y="3886200"/>
            <a:ext cx="1524000" cy="808038"/>
          </a:xfrm>
          <a:prstGeom prst="rect">
            <a:avLst/>
          </a:prstGeom>
          <a:noFill/>
        </p:spPr>
      </p:pic>
      <p:pic>
        <p:nvPicPr>
          <p:cNvPr id="11289" name="Picture 25" descr="daisie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562600"/>
            <a:ext cx="914400" cy="457200"/>
          </a:xfrm>
          <a:prstGeom prst="rect">
            <a:avLst/>
          </a:prstGeom>
          <a:noFill/>
        </p:spPr>
      </p:pic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828800"/>
            <a:ext cx="4648200" cy="5029200"/>
          </a:xfrm>
          <a:prstGeom prst="rect">
            <a:avLst/>
          </a:prstGeom>
          <a:noFill/>
        </p:spPr>
      </p:pic>
      <p:pic>
        <p:nvPicPr>
          <p:cNvPr id="11292" name="Picture 28" descr="buom ba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453758">
            <a:off x="2971800" y="3505200"/>
            <a:ext cx="1014413" cy="911225"/>
          </a:xfrm>
          <a:prstGeom prst="rect">
            <a:avLst/>
          </a:prstGeom>
          <a:noFill/>
        </p:spPr>
      </p:pic>
      <p:pic>
        <p:nvPicPr>
          <p:cNvPr id="11294" name="Picture 43" descr="Butterfly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450510">
            <a:off x="6629400" y="3352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668956">
            <a:off x="7010400" y="762000"/>
            <a:ext cx="881063" cy="1143000"/>
          </a:xfrm>
          <a:prstGeom prst="rect">
            <a:avLst/>
          </a:prstGeom>
          <a:noFill/>
        </p:spPr>
      </p:pic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5146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3622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895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2860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1" name="Picture 3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09800"/>
            <a:ext cx="457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3" name="Picture 3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048000"/>
            <a:ext cx="457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381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08" name="Picture 4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971800"/>
            <a:ext cx="381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1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2088616" flipH="1" flipV="1">
            <a:off x="2336017" y="1011451"/>
            <a:ext cx="833547" cy="1081358"/>
          </a:xfrm>
          <a:prstGeom prst="rect">
            <a:avLst/>
          </a:prstGeom>
          <a:noFill/>
        </p:spPr>
      </p:pic>
      <p:pic>
        <p:nvPicPr>
          <p:cNvPr id="38" name="Picture 43" descr="Butterfly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450510">
            <a:off x="3884662" y="74139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3" descr="Butterfly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450510">
            <a:off x="2170150" y="2527347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962400"/>
            <a:ext cx="952500" cy="533400"/>
          </a:xfrm>
          <a:prstGeom prst="rect">
            <a:avLst/>
          </a:prstGeom>
          <a:noFill/>
        </p:spPr>
      </p:pic>
      <p:pic>
        <p:nvPicPr>
          <p:cNvPr id="12294" name="Picture 6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38600"/>
            <a:ext cx="952500" cy="533400"/>
          </a:xfrm>
          <a:prstGeom prst="rect">
            <a:avLst/>
          </a:prstGeom>
          <a:noFill/>
        </p:spPr>
      </p:pic>
      <p:pic>
        <p:nvPicPr>
          <p:cNvPr id="12295" name="Picture 7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505200"/>
            <a:ext cx="952500" cy="533400"/>
          </a:xfrm>
          <a:prstGeom prst="rect">
            <a:avLst/>
          </a:prstGeom>
          <a:noFill/>
        </p:spPr>
      </p:pic>
      <p:pic>
        <p:nvPicPr>
          <p:cNvPr id="12296" name="Picture 8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952500" cy="533400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8813" y="1752600"/>
            <a:ext cx="1828800" cy="2514600"/>
          </a:xfrm>
          <a:prstGeom prst="rect">
            <a:avLst/>
          </a:prstGeom>
          <a:noFill/>
        </p:spPr>
      </p:pic>
      <p:pic>
        <p:nvPicPr>
          <p:cNvPr id="12298" name="Picture 10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12299" name="Picture 11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12300" name="Picture 12" descr="slide0009_image0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12301" name="Picture 13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-304800"/>
            <a:ext cx="210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Chuong 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8225" y="1219200"/>
            <a:ext cx="4648200" cy="5638800"/>
          </a:xfrm>
          <a:prstGeom prst="rect">
            <a:avLst/>
          </a:prstGeom>
          <a:noFill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286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98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819400"/>
            <a:ext cx="304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7526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752600"/>
            <a:ext cx="4572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8288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438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733800"/>
            <a:ext cx="2209800" cy="2895600"/>
          </a:xfrm>
          <a:prstGeom prst="rect">
            <a:avLst/>
          </a:prstGeom>
          <a:noFill/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2082">
            <a:off x="1833563" y="2971800"/>
            <a:ext cx="831850" cy="1371600"/>
          </a:xfrm>
          <a:prstGeom prst="rect">
            <a:avLst/>
          </a:prstGeom>
          <a:noFill/>
        </p:spPr>
      </p:pic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12449">
            <a:off x="1371600" y="3962400"/>
            <a:ext cx="127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133850"/>
            <a:ext cx="1752600" cy="2724150"/>
          </a:xfrm>
          <a:prstGeom prst="rect">
            <a:avLst/>
          </a:prstGeom>
          <a:noFill/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7328">
            <a:off x="2743200" y="3733800"/>
            <a:ext cx="1041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7" name="Picture 29" descr="ga-trong-no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4572000"/>
            <a:ext cx="2209800" cy="2286000"/>
          </a:xfrm>
          <a:prstGeom prst="rect">
            <a:avLst/>
          </a:prstGeom>
          <a:noFill/>
        </p:spPr>
      </p:pic>
      <p:pic>
        <p:nvPicPr>
          <p:cNvPr id="12318" name="Picture 30" descr="buom ba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169362">
            <a:off x="3883025" y="914400"/>
            <a:ext cx="1014413" cy="911225"/>
          </a:xfrm>
          <a:prstGeom prst="rect">
            <a:avLst/>
          </a:prstGeom>
          <a:noFill/>
        </p:spPr>
      </p:pic>
      <p:pic>
        <p:nvPicPr>
          <p:cNvPr id="12319" name="Picture 43" descr="Butterfly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450510">
            <a:off x="7315200" y="2846388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3d butterfly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2668956">
            <a:off x="7237413" y="381000"/>
            <a:ext cx="881062" cy="1143000"/>
          </a:xfrm>
          <a:prstGeom prst="rect">
            <a:avLst/>
          </a:prstGeom>
          <a:noFill/>
        </p:spPr>
      </p:pic>
      <p:pic>
        <p:nvPicPr>
          <p:cNvPr id="12321" name="Picture 33" descr="Picture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38600" y="2133600"/>
            <a:ext cx="457200" cy="457200"/>
          </a:xfrm>
          <a:prstGeom prst="rect">
            <a:avLst/>
          </a:prstGeom>
          <a:noFill/>
        </p:spPr>
      </p:pic>
      <p:pic>
        <p:nvPicPr>
          <p:cNvPr id="12322" name="Picture 34" descr="Picture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43600" y="1676400"/>
            <a:ext cx="609600" cy="560388"/>
          </a:xfrm>
          <a:prstGeom prst="rect">
            <a:avLst/>
          </a:prstGeom>
          <a:noFill/>
        </p:spPr>
      </p:pic>
      <p:pic>
        <p:nvPicPr>
          <p:cNvPr id="12323" name="Picture 35" descr="Picture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58000" y="1600200"/>
            <a:ext cx="609600" cy="560388"/>
          </a:xfrm>
          <a:prstGeom prst="rect">
            <a:avLst/>
          </a:prstGeom>
          <a:noFill/>
        </p:spPr>
      </p:pic>
      <p:pic>
        <p:nvPicPr>
          <p:cNvPr id="12324" name="Picture 36" descr="Picture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81600" y="1828800"/>
            <a:ext cx="533400" cy="636588"/>
          </a:xfrm>
          <a:prstGeom prst="rect">
            <a:avLst/>
          </a:prstGeom>
          <a:noFill/>
        </p:spPr>
      </p:pic>
      <p:pic>
        <p:nvPicPr>
          <p:cNvPr id="12325" name="Picture 37" descr="Picture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05400" y="2438400"/>
            <a:ext cx="381000" cy="407988"/>
          </a:xfrm>
          <a:prstGeom prst="rect">
            <a:avLst/>
          </a:prstGeom>
          <a:noFill/>
        </p:spPr>
      </p:pic>
      <p:pic>
        <p:nvPicPr>
          <p:cNvPr id="12326" name="Picture 38" descr="Picture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62600" y="2743200"/>
            <a:ext cx="508000" cy="560388"/>
          </a:xfrm>
          <a:prstGeom prst="rect">
            <a:avLst/>
          </a:prstGeom>
          <a:noFill/>
        </p:spPr>
      </p:pic>
      <p:pic>
        <p:nvPicPr>
          <p:cNvPr id="12327" name="Picture 39" descr="Picture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1676400"/>
            <a:ext cx="508000" cy="560388"/>
          </a:xfrm>
          <a:prstGeom prst="rect">
            <a:avLst/>
          </a:prstGeom>
          <a:noFill/>
        </p:spPr>
      </p:pic>
      <p:pic>
        <p:nvPicPr>
          <p:cNvPr id="12328" name="Picture 40" descr="Picture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48400" y="2362200"/>
            <a:ext cx="609600" cy="560388"/>
          </a:xfrm>
          <a:prstGeom prst="rect">
            <a:avLst/>
          </a:prstGeom>
          <a:noFill/>
        </p:spPr>
      </p:pic>
      <p:pic>
        <p:nvPicPr>
          <p:cNvPr id="12329" name="Picture 41" descr="Picture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62800" y="2286000"/>
            <a:ext cx="609600" cy="56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3.33333E-6 -0.0037 0.00086 -0.00625 0.00191 -0.00625 C 0.00312 -0.00625 0.00416 -0.0037 0.00416 -3.33333E-6 C 0.00416 0.00417 0.00503 0.00741 0.00625 0.00741 C 0.00729 0.00741 0.00833 0.00417 0.00833 -3.33333E-6 " pathEditMode="relative" rAng="0" ptsTypes="fffff">
                                      <p:cBhvr>
                                        <p:cTn id="27" dur="3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1.85185E-6 C 0.01944 -0.00301 0.01736 -0.00532 0.01476 -0.00532 C 0.01215 -0.00532 0.00972 -0.00301 0.00972 -1.85185E-6 C 0.00972 0.00324 0.00764 0.00579 0.00486 0.00579 C 0.00243 0.00579 0 0.00324 0 -1.85185E-6 " pathEditMode="relative" rAng="0" ptsTypes="fffff">
                                      <p:cBhvr>
                                        <p:cTn id="29" dur="5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9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C 0 0.00324 0.00191 0.00579 0.00434 0.00579 C 0.00694 0.00579 0.00903 0.00324 0.00903 -7.40741E-7 C 0.00903 -0.00324 0.01094 -0.00602 0.01354 -0.00602 C 0.01597 -0.00602 0.01806 -0.00324 0.01806 -7.40741E-7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9629 L -0.08334 0.4148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7917 0.3814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21111 0.303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5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2880320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ỹ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Biết yêu quý câu không bẻ cành ngắt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  <a:p>
            <a:pPr algn="l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3140968"/>
            <a:ext cx="89289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 Ti vi, Giáo án điện tử, que chỉ, nhân vật câu chuyện, sa bàn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ngồi hình chữ u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\Desktop\cay-tao-tay-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352800" y="2286000"/>
            <a:ext cx="4419600" cy="1344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Truyện " Cây táo"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0" cy="3048000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95600"/>
            <a:ext cx="381000" cy="184150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752600"/>
            <a:ext cx="381000" cy="184150"/>
          </a:xfrm>
          <a:prstGeom prst="rect">
            <a:avLst/>
          </a:prstGeom>
          <a:noFill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590800"/>
            <a:ext cx="381000" cy="184150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33600"/>
            <a:ext cx="381000" cy="184150"/>
          </a:xfrm>
          <a:prstGeom prst="rect">
            <a:avLst/>
          </a:prstGeom>
          <a:noFill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0"/>
            <a:ext cx="381000" cy="184150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43200"/>
            <a:ext cx="381000" cy="184150"/>
          </a:xfrm>
          <a:prstGeom prst="rect">
            <a:avLst/>
          </a:prstGeom>
          <a:noFill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90800"/>
            <a:ext cx="381000" cy="184150"/>
          </a:xfrm>
          <a:prstGeom prst="rect">
            <a:avLst/>
          </a:prstGeom>
          <a:noFill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76400"/>
            <a:ext cx="381000" cy="184150"/>
          </a:xfrm>
          <a:prstGeom prst="rect">
            <a:avLst/>
          </a:prstGeom>
          <a:noFill/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33400"/>
            <a:ext cx="152400" cy="152400"/>
          </a:xfrm>
          <a:prstGeom prst="rect">
            <a:avLst/>
          </a:prstGeom>
          <a:noFill/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219200"/>
            <a:ext cx="228600" cy="228600"/>
          </a:xfrm>
          <a:prstGeom prst="rect">
            <a:avLst/>
          </a:prstGeom>
          <a:noFill/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" cy="228600"/>
          </a:xfrm>
          <a:prstGeom prst="rect">
            <a:avLst/>
          </a:prstGeom>
          <a:noFill/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524000"/>
            <a:ext cx="228600" cy="228600"/>
          </a:xfrm>
          <a:prstGeom prst="rect">
            <a:avLst/>
          </a:prstGeom>
          <a:noFill/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676400"/>
            <a:ext cx="228600" cy="228600"/>
          </a:xfrm>
          <a:prstGeom prst="rect">
            <a:avLst/>
          </a:prstGeom>
          <a:noFill/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828800"/>
            <a:ext cx="228600" cy="228600"/>
          </a:xfrm>
          <a:prstGeom prst="rect">
            <a:avLst/>
          </a:prstGeom>
          <a:noFill/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981200"/>
            <a:ext cx="228600" cy="228600"/>
          </a:xfrm>
          <a:prstGeom prst="rect">
            <a:avLst/>
          </a:prstGeom>
          <a:noFill/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143000"/>
            <a:ext cx="152400" cy="152400"/>
          </a:xfrm>
          <a:prstGeom prst="rect">
            <a:avLst/>
          </a:prstGeom>
          <a:noFill/>
        </p:spPr>
      </p:pic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219200"/>
            <a:ext cx="228600" cy="228600"/>
          </a:xfrm>
          <a:prstGeom prst="rect">
            <a:avLst/>
          </a:prstGeom>
          <a:noFill/>
        </p:spPr>
      </p:pic>
      <p:pic>
        <p:nvPicPr>
          <p:cNvPr id="21527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447800"/>
            <a:ext cx="152400" cy="152400"/>
          </a:xfrm>
          <a:prstGeom prst="rect">
            <a:avLst/>
          </a:prstGeom>
          <a:noFill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524000"/>
            <a:ext cx="228600" cy="228600"/>
          </a:xfrm>
          <a:prstGeom prst="rect">
            <a:avLst/>
          </a:prstGeom>
          <a:noFill/>
        </p:spPr>
      </p:pic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676400"/>
            <a:ext cx="228600" cy="228600"/>
          </a:xfrm>
          <a:prstGeom prst="rect">
            <a:avLst/>
          </a:prstGeom>
          <a:noFill/>
        </p:spPr>
      </p:pic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828800"/>
            <a:ext cx="228600" cy="228600"/>
          </a:xfrm>
          <a:prstGeom prst="rect">
            <a:avLst/>
          </a:prstGeom>
          <a:noFill/>
        </p:spPr>
      </p:pic>
      <p:pic>
        <p:nvPicPr>
          <p:cNvPr id="21531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057400"/>
            <a:ext cx="152400" cy="152400"/>
          </a:xfrm>
          <a:prstGeom prst="rect">
            <a:avLst/>
          </a:prstGeom>
          <a:noFill/>
        </p:spPr>
      </p:pic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133600"/>
            <a:ext cx="228600" cy="228600"/>
          </a:xfrm>
          <a:prstGeom prst="rect">
            <a:avLst/>
          </a:prstGeom>
          <a:noFill/>
        </p:spPr>
      </p:pic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2860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-0.22778 L -0.74583 0.7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26111 L -0.6375 0.7277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26111 L -0.54583 0.72777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22778 L -0.45417 0.76111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-0.30555 L -0.8125 0.68333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-0.27222 L -0.3875 0.71667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-0.33889 L -0.09583 0.7166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52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83 -0.16111 L -0.1875 0.82778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6112 L -0.54584 1.15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13889 L -0.8625 0.9055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522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-0.08333 L -0.8625 0.90556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0.07223 L -0.8625 0.90556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417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8333 L -0.37917 0.86111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339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29444 L -0.37917 0.86111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83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17222 L -0.37916 0.86111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1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1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15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15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15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0" cy="3048000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95600"/>
            <a:ext cx="381000" cy="18415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752600"/>
            <a:ext cx="381000" cy="184150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590800"/>
            <a:ext cx="381000" cy="18415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33600"/>
            <a:ext cx="381000" cy="184150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0"/>
            <a:ext cx="381000" cy="184150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43200"/>
            <a:ext cx="381000" cy="184150"/>
          </a:xfrm>
          <a:prstGeom prst="rect">
            <a:avLst/>
          </a:prstGeom>
          <a:noFill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90800"/>
            <a:ext cx="381000" cy="184150"/>
          </a:xfrm>
          <a:prstGeom prst="rect">
            <a:avLst/>
          </a:prstGeo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76400"/>
            <a:ext cx="381000" cy="184150"/>
          </a:xfrm>
          <a:prstGeom prst="rect">
            <a:avLst/>
          </a:prstGeom>
          <a:noFill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76200" cy="76200"/>
          </a:xfrm>
          <a:prstGeom prst="rect">
            <a:avLst/>
          </a:prstGeom>
          <a:noFill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600200"/>
            <a:ext cx="76200" cy="76200"/>
          </a:xfrm>
          <a:prstGeom prst="rect">
            <a:avLst/>
          </a:prstGeom>
          <a:noFill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838200"/>
            <a:ext cx="76200" cy="76200"/>
          </a:xfrm>
          <a:prstGeom prst="rect">
            <a:avLst/>
          </a:prstGeom>
          <a:noFill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685800"/>
            <a:ext cx="76200" cy="76200"/>
          </a:xfrm>
          <a:prstGeom prst="rect">
            <a:avLst/>
          </a:prstGeom>
          <a:noFill/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3400"/>
            <a:ext cx="76200" cy="76200"/>
          </a:xfrm>
          <a:prstGeom prst="rect">
            <a:avLst/>
          </a:prstGeom>
          <a:noFill/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609600"/>
            <a:ext cx="76200" cy="76200"/>
          </a:xfrm>
          <a:prstGeom prst="rect">
            <a:avLst/>
          </a:prstGeom>
          <a:noFill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14400"/>
            <a:ext cx="76200" cy="76200"/>
          </a:xfrm>
          <a:prstGeom prst="rect">
            <a:avLst/>
          </a:prstGeom>
          <a:noFill/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57200"/>
            <a:ext cx="76200" cy="76200"/>
          </a:xfrm>
          <a:prstGeom prst="rect">
            <a:avLst/>
          </a:prstGeom>
          <a:noFill/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838200"/>
            <a:ext cx="76200" cy="76200"/>
          </a:xfrm>
          <a:prstGeom prst="rect">
            <a:avLst/>
          </a:prstGeom>
          <a:noFill/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57200"/>
            <a:ext cx="76200" cy="76200"/>
          </a:xfrm>
          <a:prstGeom prst="rect">
            <a:avLst/>
          </a:prstGeom>
          <a:noFill/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981200"/>
            <a:ext cx="76200" cy="76200"/>
          </a:xfrm>
          <a:prstGeom prst="rect">
            <a:avLst/>
          </a:prstGeom>
          <a:noFill/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066800"/>
            <a:ext cx="228600" cy="228600"/>
          </a:xfrm>
          <a:prstGeom prst="rect">
            <a:avLst/>
          </a:prstGeom>
          <a:noFill/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6400" y="2133600"/>
            <a:ext cx="152400" cy="152400"/>
          </a:xfrm>
          <a:prstGeom prst="rect">
            <a:avLst/>
          </a:prstGeom>
          <a:noFill/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7301">
            <a:off x="2743200" y="2743200"/>
            <a:ext cx="3381375" cy="3886200"/>
          </a:xfrm>
          <a:prstGeom prst="rect">
            <a:avLst/>
          </a:prstGeom>
          <a:noFill/>
        </p:spPr>
      </p:pic>
      <p:pic>
        <p:nvPicPr>
          <p:cNvPr id="23589" name="Picture 37" descr="nay m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267200"/>
            <a:ext cx="1692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562600"/>
            <a:ext cx="1800225" cy="838200"/>
          </a:xfrm>
          <a:prstGeom prst="rect">
            <a:avLst/>
          </a:prstGeom>
          <a:noFill/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581400"/>
            <a:ext cx="2362200" cy="2819400"/>
          </a:xfrm>
          <a:prstGeom prst="rect">
            <a:avLst/>
          </a:prstGeom>
          <a:noFill/>
        </p:spPr>
      </p:pic>
      <p:pic>
        <p:nvPicPr>
          <p:cNvPr id="7202" name="Picture 34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24600"/>
            <a:ext cx="952500" cy="533400"/>
          </a:xfrm>
          <a:prstGeom prst="rect">
            <a:avLst/>
          </a:prstGeom>
          <a:noFill/>
        </p:spPr>
      </p:pic>
      <p:pic>
        <p:nvPicPr>
          <p:cNvPr id="7203" name="Picture 35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6324600"/>
            <a:ext cx="952500" cy="533400"/>
          </a:xfrm>
          <a:prstGeom prst="rect">
            <a:avLst/>
          </a:prstGeom>
          <a:noFill/>
        </p:spPr>
      </p:pic>
      <p:pic>
        <p:nvPicPr>
          <p:cNvPr id="7204" name="Picture 36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5486400"/>
            <a:ext cx="952500" cy="533400"/>
          </a:xfrm>
          <a:prstGeom prst="rect">
            <a:avLst/>
          </a:prstGeom>
          <a:noFill/>
        </p:spPr>
      </p:pic>
      <p:pic>
        <p:nvPicPr>
          <p:cNvPr id="7205" name="Picture 37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257800"/>
            <a:ext cx="952500" cy="533400"/>
          </a:xfrm>
          <a:prstGeom prst="rect">
            <a:avLst/>
          </a:prstGeom>
          <a:noFill/>
        </p:spPr>
      </p:pic>
      <p:pic>
        <p:nvPicPr>
          <p:cNvPr id="7206" name="Picture 38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91500" y="6324600"/>
            <a:ext cx="952500" cy="533400"/>
          </a:xfrm>
          <a:prstGeom prst="rect">
            <a:avLst/>
          </a:prstGeom>
          <a:noFill/>
        </p:spPr>
      </p:pic>
      <p:pic>
        <p:nvPicPr>
          <p:cNvPr id="7207" name="Picture 39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5105400"/>
            <a:ext cx="533400" cy="533400"/>
          </a:xfrm>
          <a:prstGeom prst="rect">
            <a:avLst/>
          </a:prstGeom>
          <a:noFill/>
        </p:spPr>
      </p:pic>
      <p:pic>
        <p:nvPicPr>
          <p:cNvPr id="7208" name="Picture 40" descr="slide0009_image080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3810000"/>
            <a:ext cx="342900" cy="304800"/>
          </a:xfrm>
          <a:prstGeom prst="rect">
            <a:avLst/>
          </a:prstGeom>
          <a:noFill/>
        </p:spPr>
      </p:pic>
      <p:pic>
        <p:nvPicPr>
          <p:cNvPr id="7209" name="Picture 41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6324600"/>
            <a:ext cx="952500" cy="533400"/>
          </a:xfrm>
          <a:prstGeom prst="rect">
            <a:avLst/>
          </a:prstGeom>
          <a:noFill/>
        </p:spPr>
      </p:pic>
      <p:pic>
        <p:nvPicPr>
          <p:cNvPr id="7210" name="Picture 42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7211" name="Picture 43" descr="slide0009_image08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4572000"/>
            <a:ext cx="4572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7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677 -1.11111E-6 0.0125 0.00463 0.0125 0.01111 C 0.0125 0.01713 0.00677 0.02222 -3.33333E-6 0.02222 C -0.00711 0.02222 -0.0125 0.01713 -0.0125 0.01111 C -0.0125 0.00463 -0.00711 -1.11111E-6 -3.33333E-6 -1.11111E-6 Z " pathEditMode="relative" rAng="0" ptsTypes="fffff">
                                      <p:cBhvr>
                                        <p:cTn id="96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89" name="Picture 37" descr="nay m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2479">
            <a:off x="4800600" y="3733800"/>
            <a:ext cx="752475" cy="733425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48132" flipH="1">
            <a:off x="5449094" y="3771106"/>
            <a:ext cx="655638" cy="885825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53317" flipH="1">
            <a:off x="5486401" y="3200400"/>
            <a:ext cx="457200" cy="50482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3340">
            <a:off x="5029200" y="3200400"/>
            <a:ext cx="533400" cy="504825"/>
          </a:xfrm>
          <a:prstGeom prst="rect">
            <a:avLst/>
          </a:prstGeom>
          <a:noFill/>
        </p:spPr>
      </p:pic>
      <p:pic>
        <p:nvPicPr>
          <p:cNvPr id="9226" name="Picture 10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45100"/>
            <a:ext cx="952500" cy="533400"/>
          </a:xfrm>
          <a:prstGeom prst="rect">
            <a:avLst/>
          </a:prstGeom>
          <a:noFill/>
        </p:spPr>
      </p:pic>
      <p:pic>
        <p:nvPicPr>
          <p:cNvPr id="9228" name="Picture 12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6083300"/>
            <a:ext cx="952500" cy="533400"/>
          </a:xfrm>
          <a:prstGeom prst="rect">
            <a:avLst/>
          </a:prstGeom>
          <a:noFill/>
        </p:spPr>
      </p:pic>
      <p:pic>
        <p:nvPicPr>
          <p:cNvPr id="9229" name="Picture 13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397500"/>
            <a:ext cx="952500" cy="533400"/>
          </a:xfrm>
          <a:prstGeom prst="rect">
            <a:avLst/>
          </a:prstGeom>
          <a:noFill/>
        </p:spPr>
      </p:pic>
      <p:pic>
        <p:nvPicPr>
          <p:cNvPr id="9230" name="Picture 1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6311900"/>
            <a:ext cx="952500" cy="533400"/>
          </a:xfrm>
          <a:prstGeom prst="rect">
            <a:avLst/>
          </a:prstGeom>
          <a:noFill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0" cy="3048000"/>
          </a:xfrm>
          <a:prstGeom prst="rect">
            <a:avLst/>
          </a:prstGeom>
          <a:noFill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82900"/>
            <a:ext cx="381000" cy="184150"/>
          </a:xfrm>
          <a:prstGeom prst="rect">
            <a:avLst/>
          </a:prstGeom>
          <a:noFill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739900"/>
            <a:ext cx="381000" cy="184150"/>
          </a:xfrm>
          <a:prstGeom prst="rect">
            <a:avLst/>
          </a:prstGeom>
          <a:noFill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20900"/>
            <a:ext cx="381000" cy="184150"/>
          </a:xfrm>
          <a:prstGeom prst="rect">
            <a:avLst/>
          </a:prstGeom>
          <a:noFill/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73300"/>
            <a:ext cx="381000" cy="184150"/>
          </a:xfrm>
          <a:prstGeom prst="rect">
            <a:avLst/>
          </a:prstGeom>
          <a:noFill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30500"/>
            <a:ext cx="381000" cy="184150"/>
          </a:xfrm>
          <a:prstGeom prst="rect">
            <a:avLst/>
          </a:prstGeom>
          <a:noFill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63700"/>
            <a:ext cx="381000" cy="184150"/>
          </a:xfrm>
          <a:prstGeom prst="rect">
            <a:avLst/>
          </a:prstGeom>
          <a:noFill/>
        </p:spPr>
      </p:pic>
      <p:pic>
        <p:nvPicPr>
          <p:cNvPr id="9240" name="Picture 2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9241" name="Picture 25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9242" name="Picture 26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324600"/>
            <a:ext cx="952500" cy="533400"/>
          </a:xfrm>
          <a:prstGeom prst="rect">
            <a:avLst/>
          </a:prstGeom>
          <a:noFill/>
        </p:spPr>
      </p:pic>
      <p:pic>
        <p:nvPicPr>
          <p:cNvPr id="9243" name="Picture 27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9244" name="Picture 28" descr="slide0009_image08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492500"/>
            <a:ext cx="342900" cy="304800"/>
          </a:xfrm>
          <a:prstGeom prst="rect">
            <a:avLst/>
          </a:prstGeom>
          <a:noFill/>
        </p:spPr>
      </p:pic>
      <p:pic>
        <p:nvPicPr>
          <p:cNvPr id="9245" name="Picture 29" descr="slide0009_image08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3568700"/>
            <a:ext cx="304800" cy="304800"/>
          </a:xfrm>
          <a:prstGeom prst="rect">
            <a:avLst/>
          </a:prstGeom>
          <a:noFill/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200400"/>
            <a:ext cx="1981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47" name="Picture 13" descr="sun14[1]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0"/>
            <a:ext cx="210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45" descr="Chuong g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9262" name="Picture 46" descr="daisies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400800"/>
            <a:ext cx="914400" cy="457200"/>
          </a:xfrm>
          <a:prstGeom prst="rect">
            <a:avLst/>
          </a:prstGeom>
          <a:noFill/>
        </p:spPr>
      </p:pic>
      <p:pic>
        <p:nvPicPr>
          <p:cNvPr id="9263" name="Picture 47" descr="5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771303">
            <a:off x="2895600" y="3886200"/>
            <a:ext cx="1524000" cy="808038"/>
          </a:xfrm>
          <a:prstGeom prst="rect">
            <a:avLst/>
          </a:prstGeom>
          <a:noFill/>
        </p:spPr>
      </p:pic>
      <p:pic>
        <p:nvPicPr>
          <p:cNvPr id="9264" name="Picture 48" descr="daisies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5562600"/>
            <a:ext cx="914400" cy="457200"/>
          </a:xfrm>
          <a:prstGeom prst="rect">
            <a:avLst/>
          </a:prstGeom>
          <a:noFill/>
        </p:spPr>
      </p:pic>
      <p:pic>
        <p:nvPicPr>
          <p:cNvPr id="9265" name="Picture 49" descr="daisies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4800600"/>
            <a:ext cx="914400" cy="457200"/>
          </a:xfrm>
          <a:prstGeom prst="rect">
            <a:avLst/>
          </a:prstGeom>
          <a:noFill/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4478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1074 C -0.0158 0.10717 -0.01459 0.10347 -0.01111 0.1037 C -0.00608 0.10416 -0.00417 0.10671 0.00052 0.10416 C 0.00347 0.10277 0.00694 0.09907 0.00955 0.09907 C 0.01527 0.09907 0.01632 0.10301 0.01632 0.10648 C 0.01666 0.11157 0.00902 0.11574 3.33333E-6 0.11643 C -0.0092 0.11689 -0.01667 0.11111 -0.01615 0.1074 Z " pathEditMode="relative" rAng="0" ptsTypes="fffffff">
                                      <p:cBhvr>
                                        <p:cTn id="80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89" name="Picture 37" descr="nay m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2479">
            <a:off x="4800600" y="3733800"/>
            <a:ext cx="752475" cy="733425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48132" flipH="1">
            <a:off x="5449094" y="3771106"/>
            <a:ext cx="655638" cy="885825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53317" flipH="1">
            <a:off x="5486401" y="3200400"/>
            <a:ext cx="457200" cy="50482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3340">
            <a:off x="5029200" y="3200400"/>
            <a:ext cx="533400" cy="504825"/>
          </a:xfrm>
          <a:prstGeom prst="rect">
            <a:avLst/>
          </a:prstGeom>
          <a:noFill/>
        </p:spPr>
      </p:pic>
      <p:pic>
        <p:nvPicPr>
          <p:cNvPr id="9226" name="Picture 10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45100"/>
            <a:ext cx="952500" cy="533400"/>
          </a:xfrm>
          <a:prstGeom prst="rect">
            <a:avLst/>
          </a:prstGeom>
          <a:noFill/>
        </p:spPr>
      </p:pic>
      <p:pic>
        <p:nvPicPr>
          <p:cNvPr id="9228" name="Picture 12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6083300"/>
            <a:ext cx="952500" cy="533400"/>
          </a:xfrm>
          <a:prstGeom prst="rect">
            <a:avLst/>
          </a:prstGeom>
          <a:noFill/>
        </p:spPr>
      </p:pic>
      <p:pic>
        <p:nvPicPr>
          <p:cNvPr id="9229" name="Picture 13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397500"/>
            <a:ext cx="952500" cy="533400"/>
          </a:xfrm>
          <a:prstGeom prst="rect">
            <a:avLst/>
          </a:prstGeom>
          <a:noFill/>
        </p:spPr>
      </p:pic>
      <p:pic>
        <p:nvPicPr>
          <p:cNvPr id="9230" name="Picture 1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6311900"/>
            <a:ext cx="952500" cy="533400"/>
          </a:xfrm>
          <a:prstGeom prst="rect">
            <a:avLst/>
          </a:prstGeom>
          <a:noFill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0" cy="3048000"/>
          </a:xfrm>
          <a:prstGeom prst="rect">
            <a:avLst/>
          </a:prstGeom>
          <a:noFill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82900"/>
            <a:ext cx="381000" cy="184150"/>
          </a:xfrm>
          <a:prstGeom prst="rect">
            <a:avLst/>
          </a:prstGeom>
          <a:noFill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739900"/>
            <a:ext cx="381000" cy="184150"/>
          </a:xfrm>
          <a:prstGeom prst="rect">
            <a:avLst/>
          </a:prstGeom>
          <a:noFill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20900"/>
            <a:ext cx="381000" cy="184150"/>
          </a:xfrm>
          <a:prstGeom prst="rect">
            <a:avLst/>
          </a:prstGeom>
          <a:noFill/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73300"/>
            <a:ext cx="381000" cy="184150"/>
          </a:xfrm>
          <a:prstGeom prst="rect">
            <a:avLst/>
          </a:prstGeom>
          <a:noFill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30500"/>
            <a:ext cx="381000" cy="184150"/>
          </a:xfrm>
          <a:prstGeom prst="rect">
            <a:avLst/>
          </a:prstGeom>
          <a:noFill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63700"/>
            <a:ext cx="381000" cy="184150"/>
          </a:xfrm>
          <a:prstGeom prst="rect">
            <a:avLst/>
          </a:prstGeom>
          <a:noFill/>
        </p:spPr>
      </p:pic>
      <p:pic>
        <p:nvPicPr>
          <p:cNvPr id="9240" name="Picture 2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9241" name="Picture 25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9242" name="Picture 26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324600"/>
            <a:ext cx="952500" cy="533400"/>
          </a:xfrm>
          <a:prstGeom prst="rect">
            <a:avLst/>
          </a:prstGeom>
          <a:noFill/>
        </p:spPr>
      </p:pic>
      <p:pic>
        <p:nvPicPr>
          <p:cNvPr id="9243" name="Picture 27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9244" name="Picture 28" descr="slide0009_image08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492500"/>
            <a:ext cx="342900" cy="304800"/>
          </a:xfrm>
          <a:prstGeom prst="rect">
            <a:avLst/>
          </a:prstGeom>
          <a:noFill/>
        </p:spPr>
      </p:pic>
      <p:pic>
        <p:nvPicPr>
          <p:cNvPr id="9245" name="Picture 29" descr="slide0009_image08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3568700"/>
            <a:ext cx="304800" cy="304800"/>
          </a:xfrm>
          <a:prstGeom prst="rect">
            <a:avLst/>
          </a:prstGeom>
          <a:noFill/>
        </p:spPr>
      </p:pic>
      <p:pic>
        <p:nvPicPr>
          <p:cNvPr id="9261" name="Picture 45" descr="Chuong g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9262" name="Picture 46" descr="daisie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6400800"/>
            <a:ext cx="914400" cy="457200"/>
          </a:xfrm>
          <a:prstGeom prst="rect">
            <a:avLst/>
          </a:prstGeom>
          <a:noFill/>
        </p:spPr>
      </p:pic>
      <p:pic>
        <p:nvPicPr>
          <p:cNvPr id="9264" name="Picture 48" descr="daisie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5562600"/>
            <a:ext cx="914400" cy="457200"/>
          </a:xfrm>
          <a:prstGeom prst="rect">
            <a:avLst/>
          </a:prstGeom>
          <a:noFill/>
        </p:spPr>
      </p:pic>
      <p:pic>
        <p:nvPicPr>
          <p:cNvPr id="9265" name="Picture 49" descr="daisie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4800600"/>
            <a:ext cx="914400" cy="457200"/>
          </a:xfrm>
          <a:prstGeom prst="rect">
            <a:avLst/>
          </a:prstGeom>
          <a:noFill/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447800"/>
            <a:ext cx="152400" cy="152400"/>
          </a:xfrm>
          <a:prstGeom prst="rect">
            <a:avLst/>
          </a:prstGeom>
          <a:noFill/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071546"/>
            <a:ext cx="152400" cy="152400"/>
          </a:xfrm>
          <a:prstGeom prst="rect">
            <a:avLst/>
          </a:prstGeom>
          <a:noFill/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500174"/>
            <a:ext cx="152400" cy="152400"/>
          </a:xfrm>
          <a:prstGeom prst="rect">
            <a:avLst/>
          </a:prstGeom>
          <a:noFill/>
        </p:spPr>
      </p:pic>
      <p:pic>
        <p:nvPicPr>
          <p:cNvPr id="3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428736"/>
            <a:ext cx="152400" cy="152400"/>
          </a:xfrm>
          <a:prstGeom prst="rect">
            <a:avLst/>
          </a:prstGeom>
          <a:noFill/>
        </p:spPr>
      </p:pic>
      <p:pic>
        <p:nvPicPr>
          <p:cNvPr id="3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230165" y="1229646"/>
            <a:ext cx="347666" cy="347666"/>
          </a:xfrm>
          <a:prstGeom prst="rect">
            <a:avLst/>
          </a:prstGeom>
          <a:noFill/>
        </p:spPr>
      </p:pic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730231" y="1872589"/>
            <a:ext cx="347666" cy="347666"/>
          </a:xfrm>
          <a:prstGeom prst="rect">
            <a:avLst/>
          </a:prstGeom>
          <a:noFill/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230166" y="1658274"/>
            <a:ext cx="347666" cy="347666"/>
          </a:xfrm>
          <a:prstGeom prst="rect">
            <a:avLst/>
          </a:prstGeom>
          <a:noFill/>
        </p:spPr>
      </p:pic>
      <p:pic>
        <p:nvPicPr>
          <p:cNvPr id="4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730099" y="943894"/>
            <a:ext cx="347666" cy="347666"/>
          </a:xfrm>
          <a:prstGeom prst="rect">
            <a:avLst/>
          </a:prstGeom>
          <a:noFill/>
        </p:spPr>
      </p:pic>
      <p:pic>
        <p:nvPicPr>
          <p:cNvPr id="4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663790" y="620946"/>
            <a:ext cx="461777" cy="461777"/>
          </a:xfrm>
          <a:prstGeom prst="rect">
            <a:avLst/>
          </a:prstGeom>
          <a:noFill/>
        </p:spPr>
      </p:pic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944545" y="2158340"/>
            <a:ext cx="347666" cy="347666"/>
          </a:xfrm>
          <a:prstGeom prst="rect">
            <a:avLst/>
          </a:prstGeom>
          <a:noFill/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230165" y="2015463"/>
            <a:ext cx="347666" cy="347666"/>
          </a:xfrm>
          <a:prstGeom prst="rect">
            <a:avLst/>
          </a:prstGeom>
          <a:noFill/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730099" y="1658273"/>
            <a:ext cx="347666" cy="347666"/>
          </a:xfrm>
          <a:prstGeom prst="rect">
            <a:avLst/>
          </a:prstGeom>
          <a:noFill/>
        </p:spPr>
      </p:pic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515785" y="1301083"/>
            <a:ext cx="347666" cy="347666"/>
          </a:xfrm>
          <a:prstGeom prst="rect">
            <a:avLst/>
          </a:prstGeom>
          <a:noFill/>
        </p:spPr>
      </p:pic>
      <p:pic>
        <p:nvPicPr>
          <p:cNvPr id="4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230034" y="943893"/>
            <a:ext cx="347666" cy="347666"/>
          </a:xfrm>
          <a:prstGeom prst="rect">
            <a:avLst/>
          </a:prstGeom>
          <a:noFill/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087158" y="1443961"/>
            <a:ext cx="347666" cy="347666"/>
          </a:xfrm>
          <a:prstGeom prst="rect">
            <a:avLst/>
          </a:prstGeom>
          <a:noFill/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230033" y="1872587"/>
            <a:ext cx="347666" cy="347666"/>
          </a:xfrm>
          <a:prstGeom prst="rect">
            <a:avLst/>
          </a:prstGeom>
          <a:noFill/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515785" y="2229778"/>
            <a:ext cx="347666" cy="347666"/>
          </a:xfrm>
          <a:prstGeom prst="rect">
            <a:avLst/>
          </a:prstGeom>
          <a:noFill/>
        </p:spPr>
      </p:pic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801670" y="2586968"/>
            <a:ext cx="347666" cy="347666"/>
          </a:xfrm>
          <a:prstGeom prst="rect">
            <a:avLst/>
          </a:prstGeom>
          <a:noFill/>
        </p:spPr>
      </p:pic>
      <p:pic>
        <p:nvPicPr>
          <p:cNvPr id="5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306600" y="2377650"/>
            <a:ext cx="461777" cy="461777"/>
          </a:xfrm>
          <a:prstGeom prst="rect">
            <a:avLst/>
          </a:prstGeom>
          <a:noFill/>
        </p:spPr>
      </p:pic>
      <p:pic>
        <p:nvPicPr>
          <p:cNvPr id="5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735096" y="2306211"/>
            <a:ext cx="461777" cy="461777"/>
          </a:xfrm>
          <a:prstGeom prst="rect">
            <a:avLst/>
          </a:prstGeom>
          <a:noFill/>
        </p:spPr>
      </p:pic>
      <p:pic>
        <p:nvPicPr>
          <p:cNvPr id="5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163592" y="2591964"/>
            <a:ext cx="461777" cy="461777"/>
          </a:xfrm>
          <a:prstGeom prst="rect">
            <a:avLst/>
          </a:prstGeom>
          <a:noFill/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735096" y="2877715"/>
            <a:ext cx="461777" cy="461777"/>
          </a:xfrm>
          <a:prstGeom prst="rect">
            <a:avLst/>
          </a:prstGeom>
          <a:noFill/>
        </p:spPr>
      </p:pic>
      <p:pic>
        <p:nvPicPr>
          <p:cNvPr id="5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378038" y="2734841"/>
            <a:ext cx="461777" cy="461777"/>
          </a:xfrm>
          <a:prstGeom prst="rect">
            <a:avLst/>
          </a:prstGeom>
          <a:noFill/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663790" y="2949154"/>
            <a:ext cx="461777" cy="461777"/>
          </a:xfrm>
          <a:prstGeom prst="rect">
            <a:avLst/>
          </a:prstGeom>
          <a:noFill/>
        </p:spPr>
      </p:pic>
      <p:pic>
        <p:nvPicPr>
          <p:cNvPr id="5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6163857" y="3163469"/>
            <a:ext cx="461777" cy="461777"/>
          </a:xfrm>
          <a:prstGeom prst="rect">
            <a:avLst/>
          </a:prstGeom>
          <a:noFill/>
        </p:spPr>
      </p:pic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5592352" y="3520658"/>
            <a:ext cx="461777" cy="461777"/>
          </a:xfrm>
          <a:prstGeom prst="rect">
            <a:avLst/>
          </a:prstGeom>
          <a:noFill/>
        </p:spPr>
      </p:pic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735097" y="3306345"/>
            <a:ext cx="461777" cy="461777"/>
          </a:xfrm>
          <a:prstGeom prst="rect">
            <a:avLst/>
          </a:prstGeom>
          <a:noFill/>
        </p:spPr>
      </p:pic>
      <p:pic>
        <p:nvPicPr>
          <p:cNvPr id="6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3666773" y="2523848"/>
            <a:ext cx="461777" cy="611778"/>
          </a:xfrm>
          <a:prstGeom prst="rect">
            <a:avLst/>
          </a:prstGeom>
          <a:noFill/>
        </p:spPr>
      </p:pic>
      <p:pic>
        <p:nvPicPr>
          <p:cNvPr id="6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309714" y="3881171"/>
            <a:ext cx="461777" cy="611778"/>
          </a:xfrm>
          <a:prstGeom prst="rect">
            <a:avLst/>
          </a:prstGeom>
          <a:noFill/>
        </p:spPr>
      </p:pic>
      <p:pic>
        <p:nvPicPr>
          <p:cNvPr id="6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3452459" y="2238097"/>
            <a:ext cx="461777" cy="611778"/>
          </a:xfrm>
          <a:prstGeom prst="rect">
            <a:avLst/>
          </a:prstGeom>
          <a:noFill/>
        </p:spPr>
      </p:pic>
      <p:pic>
        <p:nvPicPr>
          <p:cNvPr id="6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3166706" y="1952344"/>
            <a:ext cx="461777" cy="611778"/>
          </a:xfrm>
          <a:prstGeom prst="rect">
            <a:avLst/>
          </a:prstGeom>
          <a:noFill/>
        </p:spPr>
      </p:pic>
      <p:pic>
        <p:nvPicPr>
          <p:cNvPr id="6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4238276" y="3023914"/>
            <a:ext cx="461777" cy="611778"/>
          </a:xfrm>
          <a:prstGeom prst="rect">
            <a:avLst/>
          </a:prstGeom>
          <a:noFill/>
        </p:spPr>
      </p:pic>
      <p:pic>
        <p:nvPicPr>
          <p:cNvPr id="6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839026" y="3425214"/>
            <a:ext cx="461777" cy="611778"/>
          </a:xfrm>
          <a:prstGeom prst="rect">
            <a:avLst/>
          </a:prstGeom>
          <a:noFill/>
        </p:spPr>
      </p:pic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267918" y="2067894"/>
            <a:ext cx="461777" cy="611778"/>
          </a:xfrm>
          <a:prstGeom prst="rect">
            <a:avLst/>
          </a:prstGeom>
          <a:noFill/>
        </p:spPr>
      </p:pic>
      <p:pic>
        <p:nvPicPr>
          <p:cNvPr id="6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196481" y="496256"/>
            <a:ext cx="461777" cy="611778"/>
          </a:xfrm>
          <a:prstGeom prst="rect">
            <a:avLst/>
          </a:prstGeom>
          <a:noFill/>
        </p:spPr>
      </p:pic>
      <p:pic>
        <p:nvPicPr>
          <p:cNvPr id="6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696150" y="924885"/>
            <a:ext cx="461777" cy="611778"/>
          </a:xfrm>
          <a:prstGeom prst="rect">
            <a:avLst/>
          </a:prstGeom>
          <a:noFill/>
        </p:spPr>
      </p:pic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481837" y="2996587"/>
            <a:ext cx="461777" cy="611778"/>
          </a:xfrm>
          <a:prstGeom prst="rect">
            <a:avLst/>
          </a:prstGeom>
          <a:noFill/>
        </p:spPr>
      </p:pic>
      <p:pic>
        <p:nvPicPr>
          <p:cNvPr id="7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2838896" y="2639397"/>
            <a:ext cx="461777" cy="611778"/>
          </a:xfrm>
          <a:prstGeom prst="rect">
            <a:avLst/>
          </a:prstGeom>
          <a:noFill/>
        </p:spPr>
      </p:pic>
      <p:pic>
        <p:nvPicPr>
          <p:cNvPr id="7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839423" y="3068025"/>
            <a:ext cx="461777" cy="611778"/>
          </a:xfrm>
          <a:prstGeom prst="rect">
            <a:avLst/>
          </a:prstGeom>
          <a:noFill/>
        </p:spPr>
      </p:pic>
      <p:pic>
        <p:nvPicPr>
          <p:cNvPr id="7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339488" y="996323"/>
            <a:ext cx="461777" cy="611778"/>
          </a:xfrm>
          <a:prstGeom prst="rect">
            <a:avLst/>
          </a:prstGeom>
          <a:noFill/>
        </p:spPr>
      </p:pic>
      <p:pic>
        <p:nvPicPr>
          <p:cNvPr id="7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767985" y="853447"/>
            <a:ext cx="461777" cy="611778"/>
          </a:xfrm>
          <a:prstGeom prst="rect">
            <a:avLst/>
          </a:prstGeom>
          <a:noFill/>
        </p:spPr>
      </p:pic>
      <p:pic>
        <p:nvPicPr>
          <p:cNvPr id="7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410795" y="710571"/>
            <a:ext cx="461777" cy="611778"/>
          </a:xfrm>
          <a:prstGeom prst="rect">
            <a:avLst/>
          </a:prstGeom>
          <a:noFill/>
        </p:spPr>
      </p:pic>
      <p:pic>
        <p:nvPicPr>
          <p:cNvPr id="7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839423" y="353381"/>
            <a:ext cx="461777" cy="611778"/>
          </a:xfrm>
          <a:prstGeom prst="rect">
            <a:avLst/>
          </a:prstGeom>
          <a:noFill/>
        </p:spPr>
      </p:pic>
      <p:pic>
        <p:nvPicPr>
          <p:cNvPr id="7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482365" y="424819"/>
            <a:ext cx="461777" cy="611778"/>
          </a:xfrm>
          <a:prstGeom prst="rect">
            <a:avLst/>
          </a:prstGeom>
          <a:noFill/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125174" y="-3785"/>
            <a:ext cx="461777" cy="611778"/>
          </a:xfrm>
          <a:prstGeom prst="rect">
            <a:avLst/>
          </a:prstGeom>
          <a:noFill/>
        </p:spPr>
      </p:pic>
      <p:pic>
        <p:nvPicPr>
          <p:cNvPr id="7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125175" y="353381"/>
            <a:ext cx="461777" cy="611778"/>
          </a:xfrm>
          <a:prstGeom prst="rect">
            <a:avLst/>
          </a:prstGeom>
          <a:noFill/>
        </p:spPr>
      </p:pic>
      <p:pic>
        <p:nvPicPr>
          <p:cNvPr id="8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696679" y="782009"/>
            <a:ext cx="461777" cy="611778"/>
          </a:xfrm>
          <a:prstGeom prst="rect">
            <a:avLst/>
          </a:prstGeom>
          <a:noFill/>
        </p:spPr>
      </p:pic>
      <p:pic>
        <p:nvPicPr>
          <p:cNvPr id="8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053736" y="1139199"/>
            <a:ext cx="461777" cy="611778"/>
          </a:xfrm>
          <a:prstGeom prst="rect">
            <a:avLst/>
          </a:prstGeom>
          <a:noFill/>
        </p:spPr>
      </p:pic>
      <p:pic>
        <p:nvPicPr>
          <p:cNvPr id="8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339357" y="-3785"/>
            <a:ext cx="461777" cy="611778"/>
          </a:xfrm>
          <a:prstGeom prst="rect">
            <a:avLst/>
          </a:prstGeom>
          <a:noFill/>
        </p:spPr>
      </p:pic>
      <p:pic>
        <p:nvPicPr>
          <p:cNvPr id="8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196349" y="-3785"/>
            <a:ext cx="461777" cy="611778"/>
          </a:xfrm>
          <a:prstGeom prst="rect">
            <a:avLst/>
          </a:prstGeom>
          <a:noFill/>
        </p:spPr>
      </p:pic>
      <p:pic>
        <p:nvPicPr>
          <p:cNvPr id="8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4339092" y="-3785"/>
            <a:ext cx="461777" cy="611778"/>
          </a:xfrm>
          <a:prstGeom prst="rect">
            <a:avLst/>
          </a:prstGeom>
          <a:noFill/>
        </p:spPr>
      </p:pic>
      <p:pic>
        <p:nvPicPr>
          <p:cNvPr id="8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696153" y="-3785"/>
            <a:ext cx="461777" cy="611778"/>
          </a:xfrm>
          <a:prstGeom prst="rect">
            <a:avLst/>
          </a:prstGeom>
          <a:noFill/>
        </p:spPr>
      </p:pic>
      <p:pic>
        <p:nvPicPr>
          <p:cNvPr id="8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4767720" y="-3785"/>
            <a:ext cx="461777" cy="611778"/>
          </a:xfrm>
          <a:prstGeom prst="rect">
            <a:avLst/>
          </a:prstGeom>
          <a:noFill/>
        </p:spPr>
      </p:pic>
      <p:pic>
        <p:nvPicPr>
          <p:cNvPr id="8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696415" y="-3785"/>
            <a:ext cx="461777" cy="611778"/>
          </a:xfrm>
          <a:prstGeom prst="rect">
            <a:avLst/>
          </a:prstGeom>
          <a:noFill/>
        </p:spPr>
      </p:pic>
      <p:pic>
        <p:nvPicPr>
          <p:cNvPr id="8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4767720" y="424819"/>
            <a:ext cx="461777" cy="611778"/>
          </a:xfrm>
          <a:prstGeom prst="rect">
            <a:avLst/>
          </a:prstGeom>
          <a:noFill/>
        </p:spPr>
      </p:pic>
      <p:pic>
        <p:nvPicPr>
          <p:cNvPr id="8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767588" y="496258"/>
            <a:ext cx="461777" cy="611778"/>
          </a:xfrm>
          <a:prstGeom prst="rect">
            <a:avLst/>
          </a:prstGeom>
          <a:noFill/>
        </p:spPr>
      </p:pic>
      <p:pic>
        <p:nvPicPr>
          <p:cNvPr id="9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267787" y="496257"/>
            <a:ext cx="461777" cy="611778"/>
          </a:xfrm>
          <a:prstGeom prst="rect">
            <a:avLst/>
          </a:prstGeom>
          <a:noFill/>
        </p:spPr>
      </p:pic>
      <p:pic>
        <p:nvPicPr>
          <p:cNvPr id="9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053868" y="1067761"/>
            <a:ext cx="461777" cy="611778"/>
          </a:xfrm>
          <a:prstGeom prst="rect">
            <a:avLst/>
          </a:prstGeom>
          <a:noFill/>
        </p:spPr>
      </p:pic>
      <p:pic>
        <p:nvPicPr>
          <p:cNvPr id="9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982431" y="281943"/>
            <a:ext cx="461777" cy="611778"/>
          </a:xfrm>
          <a:prstGeom prst="rect">
            <a:avLst/>
          </a:prstGeom>
          <a:noFill/>
        </p:spPr>
      </p:pic>
      <p:pic>
        <p:nvPicPr>
          <p:cNvPr id="9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196744" y="567694"/>
            <a:ext cx="461777" cy="611778"/>
          </a:xfrm>
          <a:prstGeom prst="rect">
            <a:avLst/>
          </a:prstGeom>
          <a:noFill/>
        </p:spPr>
      </p:pic>
      <p:pic>
        <p:nvPicPr>
          <p:cNvPr id="9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196746" y="1424951"/>
            <a:ext cx="461777" cy="611778"/>
          </a:xfrm>
          <a:prstGeom prst="rect">
            <a:avLst/>
          </a:prstGeom>
          <a:noFill/>
        </p:spPr>
      </p:pic>
      <p:pic>
        <p:nvPicPr>
          <p:cNvPr id="9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557941" y="639134"/>
            <a:ext cx="461777" cy="611778"/>
          </a:xfrm>
          <a:prstGeom prst="rect">
            <a:avLst/>
          </a:prstGeom>
          <a:noFill/>
        </p:spPr>
      </p:pic>
      <p:pic>
        <p:nvPicPr>
          <p:cNvPr id="9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557940" y="-3785"/>
            <a:ext cx="461777" cy="611778"/>
          </a:xfrm>
          <a:prstGeom prst="rect">
            <a:avLst/>
          </a:prstGeom>
          <a:noFill/>
        </p:spPr>
      </p:pic>
      <p:pic>
        <p:nvPicPr>
          <p:cNvPr id="9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982430" y="-3784"/>
            <a:ext cx="461777" cy="611778"/>
          </a:xfrm>
          <a:prstGeom prst="rect">
            <a:avLst/>
          </a:prstGeom>
          <a:noFill/>
        </p:spPr>
      </p:pic>
      <p:pic>
        <p:nvPicPr>
          <p:cNvPr id="9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625240" y="-3785"/>
            <a:ext cx="461777" cy="611778"/>
          </a:xfrm>
          <a:prstGeom prst="rect">
            <a:avLst/>
          </a:prstGeom>
          <a:noFill/>
        </p:spPr>
      </p:pic>
      <p:pic>
        <p:nvPicPr>
          <p:cNvPr id="9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982167" y="139067"/>
            <a:ext cx="461777" cy="611778"/>
          </a:xfrm>
          <a:prstGeom prst="rect">
            <a:avLst/>
          </a:prstGeom>
          <a:noFill/>
        </p:spPr>
      </p:pic>
      <p:pic>
        <p:nvPicPr>
          <p:cNvPr id="10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7625240" y="1067761"/>
            <a:ext cx="461777" cy="611778"/>
          </a:xfrm>
          <a:prstGeom prst="rect">
            <a:avLst/>
          </a:prstGeom>
          <a:noFill/>
        </p:spPr>
      </p:pic>
      <p:pic>
        <p:nvPicPr>
          <p:cNvPr id="10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196745" y="1853580"/>
            <a:ext cx="461777" cy="611778"/>
          </a:xfrm>
          <a:prstGeom prst="rect">
            <a:avLst/>
          </a:prstGeom>
          <a:noFill/>
        </p:spPr>
      </p:pic>
      <p:pic>
        <p:nvPicPr>
          <p:cNvPr id="10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557941" y="2139331"/>
            <a:ext cx="461777" cy="611778"/>
          </a:xfrm>
          <a:prstGeom prst="rect">
            <a:avLst/>
          </a:prstGeom>
          <a:noFill/>
        </p:spPr>
      </p:pic>
      <p:pic>
        <p:nvPicPr>
          <p:cNvPr id="10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8196745" y="2639396"/>
            <a:ext cx="461777" cy="611778"/>
          </a:xfrm>
          <a:prstGeom prst="rect">
            <a:avLst/>
          </a:prstGeom>
          <a:noFill/>
        </p:spPr>
      </p:pic>
      <p:pic>
        <p:nvPicPr>
          <p:cNvPr id="10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982299" y="3353777"/>
            <a:ext cx="461777" cy="611778"/>
          </a:xfrm>
          <a:prstGeom prst="rect">
            <a:avLst/>
          </a:prstGeom>
          <a:noFill/>
        </p:spPr>
      </p:pic>
      <p:pic>
        <p:nvPicPr>
          <p:cNvPr id="10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410794" y="3568091"/>
            <a:ext cx="461777" cy="611778"/>
          </a:xfrm>
          <a:prstGeom prst="rect">
            <a:avLst/>
          </a:prstGeom>
          <a:noFill/>
        </p:spPr>
      </p:pic>
      <p:pic>
        <p:nvPicPr>
          <p:cNvPr id="10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196481" y="1639265"/>
            <a:ext cx="461777" cy="611778"/>
          </a:xfrm>
          <a:prstGeom prst="rect">
            <a:avLst/>
          </a:prstGeom>
          <a:noFill/>
        </p:spPr>
      </p:pic>
      <p:pic>
        <p:nvPicPr>
          <p:cNvPr id="108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910729" y="1139199"/>
            <a:ext cx="461777" cy="611778"/>
          </a:xfrm>
          <a:prstGeom prst="rect">
            <a:avLst/>
          </a:prstGeom>
          <a:noFill/>
        </p:spPr>
      </p:pic>
      <p:pic>
        <p:nvPicPr>
          <p:cNvPr id="10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553538" y="924885"/>
            <a:ext cx="461777" cy="611778"/>
          </a:xfrm>
          <a:prstGeom prst="rect">
            <a:avLst/>
          </a:prstGeom>
          <a:noFill/>
        </p:spPr>
      </p:pic>
      <p:pic>
        <p:nvPicPr>
          <p:cNvPr id="110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6267919" y="1139199"/>
            <a:ext cx="461777" cy="611778"/>
          </a:xfrm>
          <a:prstGeom prst="rect">
            <a:avLst/>
          </a:prstGeom>
          <a:noFill/>
        </p:spPr>
      </p:pic>
      <p:pic>
        <p:nvPicPr>
          <p:cNvPr id="111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5553538" y="1353513"/>
            <a:ext cx="461777" cy="611778"/>
          </a:xfrm>
          <a:prstGeom prst="rect">
            <a:avLst/>
          </a:prstGeom>
          <a:noFill/>
        </p:spPr>
      </p:pic>
      <p:pic>
        <p:nvPicPr>
          <p:cNvPr id="112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4839159" y="1710703"/>
            <a:ext cx="461777" cy="611778"/>
          </a:xfrm>
          <a:prstGeom prst="rect">
            <a:avLst/>
          </a:prstGeom>
          <a:noFill/>
        </p:spPr>
      </p:pic>
      <p:pic>
        <p:nvPicPr>
          <p:cNvPr id="113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4124779" y="3568091"/>
            <a:ext cx="461777" cy="611778"/>
          </a:xfrm>
          <a:prstGeom prst="rect">
            <a:avLst/>
          </a:prstGeom>
          <a:noFill/>
        </p:spPr>
      </p:pic>
      <p:pic>
        <p:nvPicPr>
          <p:cNvPr id="114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1269" flipH="1">
            <a:off x="3910465" y="2996587"/>
            <a:ext cx="461777" cy="611778"/>
          </a:xfrm>
          <a:prstGeom prst="rect">
            <a:avLst/>
          </a:prstGeom>
          <a:noFill/>
        </p:spPr>
      </p:pic>
      <p:pic>
        <p:nvPicPr>
          <p:cNvPr id="115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8516314" y="1229645"/>
            <a:ext cx="347666" cy="347666"/>
          </a:xfrm>
          <a:prstGeom prst="rect">
            <a:avLst/>
          </a:prstGeom>
          <a:noFill/>
        </p:spPr>
      </p:pic>
      <p:pic>
        <p:nvPicPr>
          <p:cNvPr id="116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8781111" y="1586836"/>
            <a:ext cx="347666" cy="347666"/>
          </a:xfrm>
          <a:prstGeom prst="rect">
            <a:avLst/>
          </a:prstGeom>
          <a:noFill/>
        </p:spPr>
      </p:pic>
      <p:pic>
        <p:nvPicPr>
          <p:cNvPr id="117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6023" flipH="1">
            <a:off x="8016248" y="1515398"/>
            <a:ext cx="347666" cy="347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0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1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2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2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2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2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3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3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3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40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44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4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4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5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5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5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5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6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6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6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68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70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72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7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76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78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8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82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9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9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94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9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198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00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0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1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12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14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16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1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20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22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2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28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30" dur="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32" dur="5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34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38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240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89" name="Picture 37" descr="nay m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2479">
            <a:off x="4800600" y="3733800"/>
            <a:ext cx="752475" cy="733425"/>
          </a:xfrm>
          <a:prstGeom prst="rect">
            <a:avLst/>
          </a:prstGeo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48132" flipH="1">
            <a:off x="5449094" y="3771106"/>
            <a:ext cx="655638" cy="885825"/>
          </a:xfrm>
          <a:prstGeom prst="rect">
            <a:avLst/>
          </a:prstGeom>
          <a:noFill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53317" flipH="1">
            <a:off x="5486401" y="3200400"/>
            <a:ext cx="457200" cy="50482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3340">
            <a:off x="5029200" y="3200400"/>
            <a:ext cx="533400" cy="504825"/>
          </a:xfrm>
          <a:prstGeom prst="rect">
            <a:avLst/>
          </a:prstGeom>
          <a:noFill/>
        </p:spPr>
      </p:pic>
      <p:pic>
        <p:nvPicPr>
          <p:cNvPr id="9226" name="Picture 10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45100"/>
            <a:ext cx="952500" cy="533400"/>
          </a:xfrm>
          <a:prstGeom prst="rect">
            <a:avLst/>
          </a:prstGeom>
          <a:noFill/>
        </p:spPr>
      </p:pic>
      <p:pic>
        <p:nvPicPr>
          <p:cNvPr id="9228" name="Picture 12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6083300"/>
            <a:ext cx="952500" cy="533400"/>
          </a:xfrm>
          <a:prstGeom prst="rect">
            <a:avLst/>
          </a:prstGeom>
          <a:noFill/>
        </p:spPr>
      </p:pic>
      <p:pic>
        <p:nvPicPr>
          <p:cNvPr id="9229" name="Picture 13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397500"/>
            <a:ext cx="952500" cy="533400"/>
          </a:xfrm>
          <a:prstGeom prst="rect">
            <a:avLst/>
          </a:prstGeom>
          <a:noFill/>
        </p:spPr>
      </p:pic>
      <p:pic>
        <p:nvPicPr>
          <p:cNvPr id="9230" name="Picture 1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6311900"/>
            <a:ext cx="952500" cy="533400"/>
          </a:xfrm>
          <a:prstGeom prst="rect">
            <a:avLst/>
          </a:prstGeom>
          <a:noFill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371600"/>
            <a:ext cx="2286000" cy="3048000"/>
          </a:xfrm>
          <a:prstGeom prst="rect">
            <a:avLst/>
          </a:prstGeom>
          <a:noFill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882900"/>
            <a:ext cx="381000" cy="184150"/>
          </a:xfrm>
          <a:prstGeom prst="rect">
            <a:avLst/>
          </a:prstGeom>
          <a:noFill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739900"/>
            <a:ext cx="381000" cy="184150"/>
          </a:xfrm>
          <a:prstGeom prst="rect">
            <a:avLst/>
          </a:prstGeom>
          <a:noFill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120900"/>
            <a:ext cx="381000" cy="184150"/>
          </a:xfrm>
          <a:prstGeom prst="rect">
            <a:avLst/>
          </a:prstGeom>
          <a:noFill/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73300"/>
            <a:ext cx="381000" cy="184150"/>
          </a:xfrm>
          <a:prstGeom prst="rect">
            <a:avLst/>
          </a:prstGeom>
          <a:noFill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730500"/>
            <a:ext cx="381000" cy="184150"/>
          </a:xfrm>
          <a:prstGeom prst="rect">
            <a:avLst/>
          </a:prstGeom>
          <a:noFill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578100"/>
            <a:ext cx="381000" cy="184150"/>
          </a:xfrm>
          <a:prstGeom prst="rect">
            <a:avLst/>
          </a:prstGeom>
          <a:noFill/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63700"/>
            <a:ext cx="381000" cy="184150"/>
          </a:xfrm>
          <a:prstGeom prst="rect">
            <a:avLst/>
          </a:prstGeom>
          <a:noFill/>
        </p:spPr>
      </p:pic>
      <p:pic>
        <p:nvPicPr>
          <p:cNvPr id="9240" name="Picture 24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6311900"/>
            <a:ext cx="952500" cy="533400"/>
          </a:xfrm>
          <a:prstGeom prst="rect">
            <a:avLst/>
          </a:prstGeom>
          <a:noFill/>
        </p:spPr>
      </p:pic>
      <p:pic>
        <p:nvPicPr>
          <p:cNvPr id="9241" name="Picture 25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724400"/>
            <a:ext cx="533400" cy="533400"/>
          </a:xfrm>
          <a:prstGeom prst="rect">
            <a:avLst/>
          </a:prstGeom>
          <a:noFill/>
        </p:spPr>
      </p:pic>
      <p:pic>
        <p:nvPicPr>
          <p:cNvPr id="9242" name="Picture 26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324600"/>
            <a:ext cx="952500" cy="533400"/>
          </a:xfrm>
          <a:prstGeom prst="rect">
            <a:avLst/>
          </a:prstGeom>
          <a:noFill/>
        </p:spPr>
      </p:pic>
      <p:pic>
        <p:nvPicPr>
          <p:cNvPr id="9243" name="Picture 27" descr="slide0009_image08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4572000"/>
            <a:ext cx="457200" cy="533400"/>
          </a:xfrm>
          <a:prstGeom prst="rect">
            <a:avLst/>
          </a:prstGeom>
          <a:noFill/>
        </p:spPr>
      </p:pic>
      <p:pic>
        <p:nvPicPr>
          <p:cNvPr id="9244" name="Picture 28" descr="slide0009_image08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492500"/>
            <a:ext cx="342900" cy="304800"/>
          </a:xfrm>
          <a:prstGeom prst="rect">
            <a:avLst/>
          </a:prstGeom>
          <a:noFill/>
        </p:spPr>
      </p:pic>
      <p:pic>
        <p:nvPicPr>
          <p:cNvPr id="9245" name="Picture 29" descr="slide0009_image08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3568700"/>
            <a:ext cx="304800" cy="304800"/>
          </a:xfrm>
          <a:prstGeom prst="rect">
            <a:avLst/>
          </a:prstGeom>
          <a:noFill/>
        </p:spPr>
      </p:pic>
      <p:pic>
        <p:nvPicPr>
          <p:cNvPr id="9247" name="Picture 13" descr="sun14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0"/>
            <a:ext cx="2109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45" descr="Chuong g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3429000"/>
            <a:ext cx="1295400" cy="762000"/>
          </a:xfrm>
          <a:prstGeom prst="rect">
            <a:avLst/>
          </a:prstGeom>
          <a:noFill/>
        </p:spPr>
      </p:pic>
      <p:pic>
        <p:nvPicPr>
          <p:cNvPr id="9262" name="Picture 46" descr="daisie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400800"/>
            <a:ext cx="914400" cy="457200"/>
          </a:xfrm>
          <a:prstGeom prst="rect">
            <a:avLst/>
          </a:prstGeom>
          <a:noFill/>
        </p:spPr>
      </p:pic>
      <p:pic>
        <p:nvPicPr>
          <p:cNvPr id="9263" name="Picture 47" descr="5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771303">
            <a:off x="2895600" y="3886200"/>
            <a:ext cx="1524000" cy="808038"/>
          </a:xfrm>
          <a:prstGeom prst="rect">
            <a:avLst/>
          </a:prstGeom>
          <a:noFill/>
        </p:spPr>
      </p:pic>
      <p:pic>
        <p:nvPicPr>
          <p:cNvPr id="9264" name="Picture 48" descr="daisie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5562600"/>
            <a:ext cx="914400" cy="457200"/>
          </a:xfrm>
          <a:prstGeom prst="rect">
            <a:avLst/>
          </a:prstGeom>
          <a:noFill/>
        </p:spPr>
      </p:pic>
      <p:pic>
        <p:nvPicPr>
          <p:cNvPr id="9265" name="Picture 49" descr="daisie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4800600"/>
            <a:ext cx="914400" cy="457200"/>
          </a:xfrm>
          <a:prstGeom prst="rect">
            <a:avLst/>
          </a:prstGeom>
          <a:noFill/>
        </p:spPr>
      </p:pic>
      <p:pic>
        <p:nvPicPr>
          <p:cNvPr id="34" name="Picture 2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447800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111 L -0.82916 1.25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4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163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Duy Minh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 HT</dc:creator>
  <cp:lastModifiedBy>Admin</cp:lastModifiedBy>
  <cp:revision>20</cp:revision>
  <dcterms:created xsi:type="dcterms:W3CDTF">2017-02-28T13:29:03Z</dcterms:created>
  <dcterms:modified xsi:type="dcterms:W3CDTF">2021-04-08T06:59:34Z</dcterms:modified>
</cp:coreProperties>
</file>